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Când eşti în strâmtorare,</a:t>
            </a:r>
            <a:br/>
            <a:r>
              <a:t>Când totu-n jur se năruie,</a:t>
            </a:r>
            <a:br/>
            <a:r>
              <a:t>Când nu mai ai pe nimeni,</a:t>
            </a:r>
            <a:br/>
            <a:r>
              <a:t>Aleargă la Isus!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Vin’ la Isus! Vin’ chiar acum!</a:t>
            </a:r>
            <a:br/>
            <a:r>
              <a:t>Nu te sfii, ci crede-n El!</a:t>
            </a:r>
            <a:br/>
            <a:r>
              <a:t>Păcatele îţi iartă El!</a:t>
            </a:r>
            <a:br/>
            <a:r>
              <a:t>Şi-odihnă El îţi dă.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Povara când te-apasă</a:t>
            </a:r>
            <a:br/>
            <a:r>
              <a:t>Şi-n faţa veşniciei când</a:t>
            </a:r>
            <a:br/>
            <a:r>
              <a:t>Vezi numai o osândă,</a:t>
            </a:r>
            <a:br/>
            <a:r>
              <a:t>Gândeşte la Isus!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Vin’ la Isus! Vin’ chiar acum!</a:t>
            </a:r>
            <a:br/>
            <a:r>
              <a:t>Nu te sfii, ci crede-n El!</a:t>
            </a:r>
            <a:br/>
            <a:r>
              <a:t>Păcatele îţi iartă El!</a:t>
            </a:r>
            <a:br/>
            <a:r>
              <a:t>Şi-odihnă El îţi dă.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A-tale mari păcate</a:t>
            </a:r>
            <a:br/>
            <a:r>
              <a:t>Spălatu-le-al Lui sânge scump.</a:t>
            </a:r>
            <a:br/>
            <a:r>
              <a:t>Chiar cei mai vinovaţi sunt</a:t>
            </a:r>
            <a:br/>
            <a:r>
              <a:t>De El răscumpăraţi.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Vin’ la Isus! Vin’ chiar acum!</a:t>
            </a:r>
            <a:br/>
            <a:r>
              <a:t>Nu te sfii, ci crede-n El!</a:t>
            </a:r>
            <a:br/>
            <a:r>
              <a:t>Păcatele îţi iartă El!</a:t>
            </a:r>
            <a:br/>
            <a:r>
              <a:t>Şi-odihnă El îţi dă.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Vin’ dar fără zăbavă</a:t>
            </a:r>
            <a:br/>
            <a:r>
              <a:t>Şi-aruncă-te-naintea Lui!</a:t>
            </a:r>
            <a:br/>
            <a:r>
              <a:t>Primeşte-acum iertarea,</a:t>
            </a:r>
            <a:br/>
            <a:r>
              <a:t>Iertarea lui Isus!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Vin’ la Isus! Vin’ chiar acum!</a:t>
            </a:r>
            <a:br/>
            <a:r>
              <a:t>Nu te sfii, ci crede-n El!</a:t>
            </a:r>
            <a:br/>
            <a:r>
              <a:t>Păcatele îţi iartă El!</a:t>
            </a:r>
            <a:br/>
            <a:r>
              <a:t>Şi-odihnă El îţi dă.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